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9" r:id="rId2"/>
    <p:sldId id="257" r:id="rId3"/>
    <p:sldId id="258" r:id="rId4"/>
    <p:sldId id="256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729"/>
  </p:normalViewPr>
  <p:slideViewPr>
    <p:cSldViewPr snapToGrid="0" snapToObjects="1">
      <p:cViewPr varScale="1">
        <p:scale>
          <a:sx n="115" d="100"/>
          <a:sy n="115" d="100"/>
        </p:scale>
        <p:origin x="4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jp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CdqoNKCCt7A?feature=oembed" TargetMode="Externa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879851-1A1D-4246-AAA1-C484E858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55690F-37A2-374F-9291-D5E3080F18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-8825" y="14298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41E7B5-9869-9F48-A647-80BA1954A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4250" y="666973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 err="1"/>
              <a:t>Intoducking</a:t>
            </a:r>
            <a:r>
              <a:rPr lang="en-US" dirty="0"/>
              <a:t> </a:t>
            </a:r>
            <a:r>
              <a:rPr lang="en-US" dirty="0" err="1"/>
              <a:t>teh</a:t>
            </a:r>
            <a:r>
              <a:rPr lang="en-US" dirty="0"/>
              <a:t> </a:t>
            </a:r>
            <a:r>
              <a:rPr lang="en-US" dirty="0" err="1"/>
              <a:t>Footue</a:t>
            </a:r>
            <a:r>
              <a:rPr lang="en-US" dirty="0"/>
              <a:t> of </a:t>
            </a:r>
            <a:r>
              <a:rPr lang="en-US" dirty="0" err="1"/>
              <a:t>Trainspot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9232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F506841-8138-4B43-A0CD-4950C661F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0822" y="479255"/>
            <a:ext cx="3005139" cy="40068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6A69AA9-5383-DE49-81D1-3247571F2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9115" y="3429000"/>
            <a:ext cx="3106846" cy="34732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699DDB-9C98-0444-9A11-B2558D107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920" y="4371974"/>
            <a:ext cx="2914650" cy="2486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B28FCE-F0B5-D34D-9476-DFC7DD3936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58" y="255470"/>
            <a:ext cx="4034588" cy="468588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8201D6-2087-334E-9A73-A6E95936F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107246" y="1172911"/>
            <a:ext cx="4581196" cy="568508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2ADF55-3754-2643-8ADD-F5B6F08B5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9658" y="255471"/>
            <a:ext cx="5363325" cy="1280890"/>
          </a:xfrm>
        </p:spPr>
        <p:txBody>
          <a:bodyPr>
            <a:normAutofit/>
          </a:bodyPr>
          <a:lstStyle/>
          <a:p>
            <a:r>
              <a:rPr lang="en-US" dirty="0"/>
              <a:t>What Do, </a:t>
            </a:r>
            <a:r>
              <a:rPr lang="en-US" dirty="0" err="1"/>
              <a:t>Refreash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64281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EC6C7-5792-0F4C-B2CD-4276E576C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4375" y="481235"/>
            <a:ext cx="4265074" cy="1280890"/>
          </a:xfrm>
        </p:spPr>
        <p:txBody>
          <a:bodyPr/>
          <a:lstStyle/>
          <a:p>
            <a:r>
              <a:rPr lang="en-US" dirty="0"/>
              <a:t>Coding the App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4EBE5B-9560-C74B-BDD1-166EBD306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30069" y="2133600"/>
            <a:ext cx="2833687" cy="37782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828FD9-B2CF-2C40-9781-A6973219C033}"/>
              </a:ext>
            </a:extLst>
          </p:cNvPr>
          <p:cNvSpPr txBox="1"/>
          <p:nvPr/>
        </p:nvSpPr>
        <p:spPr>
          <a:xfrm>
            <a:off x="2756531" y="2659559"/>
            <a:ext cx="31099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Christian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65891E-E7E8-AD47-909F-19FB6F42C839}"/>
              </a:ext>
            </a:extLst>
          </p:cNvPr>
          <p:cNvSpPr txBox="1"/>
          <p:nvPr/>
        </p:nvSpPr>
        <p:spPr>
          <a:xfrm>
            <a:off x="3876761" y="4531925"/>
            <a:ext cx="12057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Everyone else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F0BC4D9-3E6A-EE4C-800F-F37868C5F8FB}"/>
              </a:ext>
            </a:extLst>
          </p:cNvPr>
          <p:cNvCxnSpPr>
            <a:cxnSpLocks/>
          </p:cNvCxnSpPr>
          <p:nvPr/>
        </p:nvCxnSpPr>
        <p:spPr>
          <a:xfrm>
            <a:off x="5223641" y="3132083"/>
            <a:ext cx="1439918" cy="296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E3F6165-7B84-5945-B574-19B61FB1FF09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5082540" y="4022727"/>
            <a:ext cx="1964372" cy="647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522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mple Minds - Don't You (Forget About Me)">
            <a:hlinkClick r:id="" action="ppaction://media"/>
            <a:extLst>
              <a:ext uri="{FF2B5EF4-FFF2-40B4-BE49-F238E27FC236}">
                <a16:creationId xmlns:a16="http://schemas.microsoft.com/office/drawing/2014/main" id="{2E79E1ED-667A-F346-9505-CA9C5CBDF49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003058" y="4813796"/>
            <a:ext cx="2797918" cy="18780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75BE68-0F73-E64B-90F0-9691B5BDA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2" y="372523"/>
            <a:ext cx="8915399" cy="760409"/>
          </a:xfrm>
        </p:spPr>
        <p:txBody>
          <a:bodyPr>
            <a:normAutofit fontScale="90000"/>
          </a:bodyPr>
          <a:lstStyle/>
          <a:p>
            <a:r>
              <a:rPr lang="en-US" dirty="0"/>
              <a:t>Where are they now…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60700-7459-EF4B-B647-93BEC72EF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3854" y="1482258"/>
            <a:ext cx="2677122" cy="25467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0FFAC0-5166-A642-B953-BE7E47E4E6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7964" y="1473444"/>
            <a:ext cx="2546715" cy="25467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49FB4E-B74C-2C4F-9B7B-D118103CEBD5}"/>
              </a:ext>
            </a:extLst>
          </p:cNvPr>
          <p:cNvSpPr txBox="1"/>
          <p:nvPr/>
        </p:nvSpPr>
        <p:spPr>
          <a:xfrm>
            <a:off x="1707964" y="4230394"/>
            <a:ext cx="25467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Christian later went on to create a direct competitor to Microsoft called </a:t>
            </a:r>
            <a:r>
              <a:rPr lang="en-US" dirty="0" err="1"/>
              <a:t>Macrohard</a:t>
            </a:r>
            <a:r>
              <a:rPr lang="en-US" dirty="0"/>
              <a:t>. He now uses the image above to mock them.  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973D7E-2551-7C49-B142-1A437AA0F7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3860" y="1473444"/>
            <a:ext cx="2189161" cy="25467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3C9B2E-BB83-6344-A9A6-E0FE3BB0442F}"/>
              </a:ext>
            </a:extLst>
          </p:cNvPr>
          <p:cNvSpPr txBox="1"/>
          <p:nvPr/>
        </p:nvSpPr>
        <p:spPr>
          <a:xfrm>
            <a:off x="5450235" y="4236719"/>
            <a:ext cx="2024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He’s just alright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5F0B98-EB6F-9B4E-A71E-B704AD720F34}"/>
              </a:ext>
            </a:extLst>
          </p:cNvPr>
          <p:cNvSpPr txBox="1"/>
          <p:nvPr/>
        </p:nvSpPr>
        <p:spPr>
          <a:xfrm>
            <a:off x="9083860" y="4191390"/>
            <a:ext cx="29319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Michael later went on to get arrested for saying not so nice things…. and being involved in an illegal </a:t>
            </a:r>
            <a:r>
              <a:rPr lang="en-US" dirty="0" err="1"/>
              <a:t>cryptocurreny</a:t>
            </a:r>
            <a:r>
              <a:rPr lang="en-US" dirty="0"/>
              <a:t> </a:t>
            </a:r>
            <a:r>
              <a:rPr lang="en-US" dirty="0" err="1"/>
              <a:t>ponzi</a:t>
            </a:r>
            <a:r>
              <a:rPr lang="en-US" dirty="0"/>
              <a:t> scheme. He now lives the rest of his days in a maximum security prison in Mexico.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3F53D3-4E9C-2546-9A6A-2F5CB7390915}"/>
              </a:ext>
            </a:extLst>
          </p:cNvPr>
          <p:cNvSpPr txBox="1"/>
          <p:nvPr/>
        </p:nvSpPr>
        <p:spPr>
          <a:xfrm>
            <a:off x="7248293" y="61554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790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88</Words>
  <Application>Microsoft Macintosh PowerPoint</Application>
  <PresentationFormat>Widescreen</PresentationFormat>
  <Paragraphs>9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Wisp</vt:lpstr>
      <vt:lpstr>Intoducking teh Footue of Trainspot</vt:lpstr>
      <vt:lpstr>What Do, Refreash?</vt:lpstr>
      <vt:lpstr>Coding the App</vt:lpstr>
      <vt:lpstr>Where are they now…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Intoducking teh Footue of Trainspot</dc:title>
  <dc:creator>Anthony, Michael</dc:creator>
  <cp:lastModifiedBy>Anthony, Michael</cp:lastModifiedBy>
  <cp:revision>2</cp:revision>
  <dcterms:created xsi:type="dcterms:W3CDTF">2018-12-07T01:27:08Z</dcterms:created>
  <dcterms:modified xsi:type="dcterms:W3CDTF">2018-12-07T02:36:32Z</dcterms:modified>
</cp:coreProperties>
</file>